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slides/slide8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8" r:id="rId4"/>
    <p:sldId id="259" r:id="rId5"/>
    <p:sldId id="298" r:id="rId6"/>
    <p:sldId id="316" r:id="rId7"/>
    <p:sldId id="330" r:id="rId8"/>
    <p:sldId id="342" r:id="rId9"/>
    <p:sldId id="313" r:id="rId10"/>
    <p:sldId id="314" r:id="rId11"/>
    <p:sldId id="315" r:id="rId12"/>
    <p:sldId id="271" r:id="rId13"/>
    <p:sldId id="306" r:id="rId14"/>
    <p:sldId id="260" r:id="rId15"/>
    <p:sldId id="288" r:id="rId16"/>
    <p:sldId id="268" r:id="rId17"/>
    <p:sldId id="308" r:id="rId18"/>
    <p:sldId id="309" r:id="rId19"/>
    <p:sldId id="289" r:id="rId20"/>
    <p:sldId id="261" r:id="rId21"/>
    <p:sldId id="299" r:id="rId22"/>
    <p:sldId id="300" r:id="rId23"/>
    <p:sldId id="301" r:id="rId24"/>
    <p:sldId id="262" r:id="rId25"/>
    <p:sldId id="310" r:id="rId26"/>
    <p:sldId id="311" r:id="rId27"/>
    <p:sldId id="312" r:id="rId28"/>
    <p:sldId id="272" r:id="rId29"/>
    <p:sldId id="290" r:id="rId30"/>
    <p:sldId id="265" r:id="rId31"/>
    <p:sldId id="273" r:id="rId32"/>
    <p:sldId id="294" r:id="rId33"/>
    <p:sldId id="305" r:id="rId34"/>
    <p:sldId id="307" r:id="rId35"/>
    <p:sldId id="296" r:id="rId36"/>
    <p:sldId id="297" r:id="rId37"/>
    <p:sldId id="317" r:id="rId38"/>
    <p:sldId id="291" r:id="rId39"/>
    <p:sldId id="292" r:id="rId40"/>
    <p:sldId id="302" r:id="rId41"/>
    <p:sldId id="303" r:id="rId42"/>
    <p:sldId id="304" r:id="rId43"/>
    <p:sldId id="341" r:id="rId44"/>
    <p:sldId id="336" r:id="rId45"/>
    <p:sldId id="328" r:id="rId46"/>
    <p:sldId id="335" r:id="rId47"/>
    <p:sldId id="318" r:id="rId48"/>
    <p:sldId id="323" r:id="rId49"/>
    <p:sldId id="324" r:id="rId50"/>
    <p:sldId id="325" r:id="rId51"/>
    <p:sldId id="334" r:id="rId52"/>
    <p:sldId id="319" r:id="rId53"/>
    <p:sldId id="329" r:id="rId54"/>
    <p:sldId id="333" r:id="rId55"/>
    <p:sldId id="320" r:id="rId56"/>
    <p:sldId id="321" r:id="rId57"/>
    <p:sldId id="326" r:id="rId58"/>
    <p:sldId id="332" r:id="rId59"/>
    <p:sldId id="327" r:id="rId60"/>
    <p:sldId id="331" r:id="rId61"/>
    <p:sldId id="337" r:id="rId62"/>
    <p:sldId id="338" r:id="rId63"/>
    <p:sldId id="339" r:id="rId64"/>
    <p:sldId id="340" r:id="rId65"/>
    <p:sldId id="257" r:id="rId66"/>
    <p:sldId id="295" r:id="rId67"/>
    <p:sldId id="274" r:id="rId68"/>
    <p:sldId id="275" r:id="rId69"/>
    <p:sldId id="276" r:id="rId70"/>
    <p:sldId id="277" r:id="rId71"/>
    <p:sldId id="278" r:id="rId72"/>
    <p:sldId id="279" r:id="rId73"/>
    <p:sldId id="280" r:id="rId74"/>
    <p:sldId id="281" r:id="rId75"/>
    <p:sldId id="282" r:id="rId76"/>
    <p:sldId id="283" r:id="rId77"/>
    <p:sldId id="284" r:id="rId78"/>
    <p:sldId id="285" r:id="rId79"/>
    <p:sldId id="286" r:id="rId80"/>
    <p:sldId id="287" r:id="rId81"/>
    <p:sldId id="322" r:id="rId8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860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DD957E-AC4E-4E47-AB35-FEA46802BDF8}" type="datetimeFigureOut">
              <a:rPr lang="ru-RU" smtClean="0"/>
              <a:pPr/>
              <a:t>02.12.2023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9F2951-5DE2-4406-862F-B3BA0E20AB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DD957E-AC4E-4E47-AB35-FEA46802BDF8}" type="datetimeFigureOut">
              <a:rPr lang="ru-RU" smtClean="0"/>
              <a:pPr/>
              <a:t>02.12.2023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9F2951-5DE2-4406-862F-B3BA0E20AB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DD957E-AC4E-4E47-AB35-FEA46802BDF8}" type="datetimeFigureOut">
              <a:rPr lang="ru-RU" smtClean="0"/>
              <a:pPr/>
              <a:t>02.12.2023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9F2951-5DE2-4406-862F-B3BA0E20AB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DD957E-AC4E-4E47-AB35-FEA46802BDF8}" type="datetimeFigureOut">
              <a:rPr lang="ru-RU" smtClean="0"/>
              <a:pPr/>
              <a:t>02.12.2023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9F2951-5DE2-4406-862F-B3BA0E20AB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DD957E-AC4E-4E47-AB35-FEA46802BDF8}" type="datetimeFigureOut">
              <a:rPr lang="ru-RU" smtClean="0"/>
              <a:pPr/>
              <a:t>02.12.2023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9F2951-5DE2-4406-862F-B3BA0E20AB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DD957E-AC4E-4E47-AB35-FEA46802BDF8}" type="datetimeFigureOut">
              <a:rPr lang="ru-RU" smtClean="0"/>
              <a:pPr/>
              <a:t>02.12.2023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9F2951-5DE2-4406-862F-B3BA0E20AB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DD957E-AC4E-4E47-AB35-FEA46802BDF8}" type="datetimeFigureOut">
              <a:rPr lang="ru-RU" smtClean="0"/>
              <a:pPr/>
              <a:t>02.12.2023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9F2951-5DE2-4406-862F-B3BA0E20AB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DD957E-AC4E-4E47-AB35-FEA46802BDF8}" type="datetimeFigureOut">
              <a:rPr lang="ru-RU" smtClean="0"/>
              <a:pPr/>
              <a:t>02.12.2023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9F2951-5DE2-4406-862F-B3BA0E20AB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DD957E-AC4E-4E47-AB35-FEA46802BDF8}" type="datetimeFigureOut">
              <a:rPr lang="ru-RU" smtClean="0"/>
              <a:pPr/>
              <a:t>02.12.2023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9F2951-5DE2-4406-862F-B3BA0E20AB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DD957E-AC4E-4E47-AB35-FEA46802BDF8}" type="datetimeFigureOut">
              <a:rPr lang="ru-RU" smtClean="0"/>
              <a:pPr/>
              <a:t>02.12.2023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9F2951-5DE2-4406-862F-B3BA0E20AB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DD957E-AC4E-4E47-AB35-FEA46802BDF8}" type="datetimeFigureOut">
              <a:rPr lang="ru-RU" smtClean="0"/>
              <a:pPr/>
              <a:t>02.12.2023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9F2951-5DE2-4406-862F-B3BA0E20AB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3314" name="Picture 2" descr="C:\Users\Компас\Desktop\Кружевные бордюры\krugev128.png"/>
            <p:cNvPicPr>
              <a:picLocks noChangeAspect="1" noChangeArrowheads="1"/>
            </p:cNvPicPr>
            <p:nvPr userDrawn="1"/>
          </p:nvPicPr>
          <p:blipFill>
            <a:blip r:embed="rId13" cstate="screen"/>
            <a:srcRect/>
            <a:stretch>
              <a:fillRect/>
            </a:stretch>
          </p:blipFill>
          <p:spPr bwMode="auto">
            <a:xfrm flipH="1">
              <a:off x="0" y="6093296"/>
              <a:ext cx="9144000" cy="764704"/>
            </a:xfrm>
            <a:prstGeom prst="rect">
              <a:avLst/>
            </a:prstGeom>
            <a:noFill/>
          </p:spPr>
        </p:pic>
        <p:sp>
          <p:nvSpPr>
            <p:cNvPr id="13313" name="Rectangle 1"/>
            <p:cNvSpPr>
              <a:spLocks noChangeArrowheads="1"/>
            </p:cNvSpPr>
            <p:nvPr userDrawn="1"/>
          </p:nvSpPr>
          <p:spPr bwMode="auto">
            <a:xfrm>
              <a:off x="0" y="6642556"/>
              <a:ext cx="124585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FokinaLida.75@mail.ru</a:t>
              </a:r>
              <a:endPara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9" name="Picture 2" descr="C:\Users\Компас\Desktop\Кружевные бордюры\krugev128.png"/>
            <p:cNvPicPr>
              <a:picLocks noChangeAspect="1" noChangeArrowheads="1"/>
            </p:cNvPicPr>
            <p:nvPr userDrawn="1"/>
          </p:nvPicPr>
          <p:blipFill>
            <a:blip r:embed="rId13" cstate="screen"/>
            <a:srcRect/>
            <a:stretch>
              <a:fillRect/>
            </a:stretch>
          </p:blipFill>
          <p:spPr bwMode="auto">
            <a:xfrm>
              <a:off x="0" y="0"/>
              <a:ext cx="9144000" cy="764704"/>
            </a:xfrm>
            <a:prstGeom prst="rect">
              <a:avLst/>
            </a:prstGeom>
            <a:noFill/>
          </p:spPr>
        </p:pic>
        <p:pic>
          <p:nvPicPr>
            <p:cNvPr id="10" name="Picture 2" descr="C:\Users\Компас\Desktop\Кружевные бордюры\krugev128.png"/>
            <p:cNvPicPr>
              <a:picLocks noChangeAspect="1" noChangeArrowheads="1"/>
            </p:cNvPicPr>
            <p:nvPr userDrawn="1"/>
          </p:nvPicPr>
          <p:blipFill>
            <a:blip r:embed="rId14" cstate="screen"/>
            <a:srcRect/>
            <a:stretch>
              <a:fillRect/>
            </a:stretch>
          </p:blipFill>
          <p:spPr bwMode="auto">
            <a:xfrm rot="16200000">
              <a:off x="-2461964" y="3010644"/>
              <a:ext cx="5688632" cy="764704"/>
            </a:xfrm>
            <a:prstGeom prst="rect">
              <a:avLst/>
            </a:prstGeom>
            <a:noFill/>
          </p:spPr>
        </p:pic>
        <p:pic>
          <p:nvPicPr>
            <p:cNvPr id="11" name="Picture 2" descr="C:\Users\Компас\Desktop\Кружевные бордюры\krugev128.png"/>
            <p:cNvPicPr>
              <a:picLocks noChangeAspect="1" noChangeArrowheads="1"/>
            </p:cNvPicPr>
            <p:nvPr userDrawn="1"/>
          </p:nvPicPr>
          <p:blipFill>
            <a:blip r:embed="rId14" cstate="screen"/>
            <a:srcRect/>
            <a:stretch>
              <a:fillRect/>
            </a:stretch>
          </p:blipFill>
          <p:spPr bwMode="auto">
            <a:xfrm rot="16200000">
              <a:off x="5917332" y="3010644"/>
              <a:ext cx="5688632" cy="764704"/>
            </a:xfrm>
            <a:prstGeom prst="rect">
              <a:avLst/>
            </a:prstGeom>
            <a:noFill/>
          </p:spPr>
        </p:pic>
      </p:grpSp>
      <p:sp>
        <p:nvSpPr>
          <p:cNvPr id="13" name="Рамка 12"/>
          <p:cNvSpPr/>
          <p:nvPr userDrawn="1"/>
        </p:nvSpPr>
        <p:spPr>
          <a:xfrm>
            <a:off x="0" y="0"/>
            <a:ext cx="9144000" cy="6858000"/>
          </a:xfrm>
          <a:prstGeom prst="frame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gi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linda6035.ucoz.ru/" TargetMode="External"/><Relationship Id="rId2" Type="http://schemas.openxmlformats.org/officeDocument/2006/relationships/hyperlink" Target="http://antalpiti.ru/oformlenie/bordyury" TargetMode="Externa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827584" y="1844823"/>
            <a:ext cx="7453509" cy="3076804"/>
            <a:chOff x="1115616" y="2132856"/>
            <a:chExt cx="7165477" cy="335506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132856"/>
              <a:ext cx="7165477" cy="21143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000" b="1" dirty="0" smtClean="0">
                  <a:ln w="19050">
                    <a:solidFill>
                      <a:schemeClr val="bg1"/>
                    </a:solidFill>
                    <a:prstDash val="solid"/>
                  </a:ln>
                  <a:solidFill>
                    <a:schemeClr val="accent2">
                      <a:lumMod val="75000"/>
                    </a:schemeClr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</a:rPr>
                <a:t>Декоративные элементы в одежде</a:t>
              </a:r>
              <a:endParaRPr lang="ru-RU" sz="6000" b="1" dirty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361672" y="5085184"/>
              <a:ext cx="4910120" cy="4027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</p:grp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071538" y="928670"/>
            <a:ext cx="692943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0" hangingPunct="0"/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Государственное бюджетное образовательное учреждение Республики Хакасия</a:t>
            </a:r>
            <a:endParaRPr lang="ru-RU" sz="1400" dirty="0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среднего профессионального образования </a:t>
            </a:r>
            <a:b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Хакасский колледж  профессиональных технологий, экономики и сервиса</a:t>
            </a:r>
            <a:r>
              <a:rPr lang="ru-RU" sz="1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57752" y="5500702"/>
            <a:ext cx="3290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Разработчик: </a:t>
            </a:r>
            <a:r>
              <a:rPr lang="ru-RU" dirty="0" err="1" smtClean="0"/>
              <a:t>Мочаловская</a:t>
            </a:r>
            <a:r>
              <a:rPr lang="ru-RU" dirty="0" smtClean="0"/>
              <a:t> А.П.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://www.turneinfo.ru/uploads/posts/2011-03/odejda-chanel2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285860"/>
            <a:ext cx="6669052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http://katyaburg.ru/sites/default/files/pictures/moda_stil/modnye_genskie_pidgaki_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71612"/>
            <a:ext cx="3244755" cy="3857652"/>
          </a:xfrm>
          <a:prstGeom prst="rect">
            <a:avLst/>
          </a:prstGeom>
          <a:noFill/>
        </p:spPr>
      </p:pic>
      <p:pic>
        <p:nvPicPr>
          <p:cNvPr id="74756" name="Picture 4" descr="http://karolina-shop.ru/netcat_files/902/1029/T2X9YsXn4XXXXXXXXX___11149592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500174"/>
            <a:ext cx="3079424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hoto.7ya.ru/7ya-photo/2012/10/10/13498913522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428736"/>
            <a:ext cx="2885279" cy="442915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868" y="928670"/>
            <a:ext cx="2482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ОТДЕЛОЧНЫЕ  ДЕТАЛИ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4" descr="http://img0.liveinternet.ru/images/foto/c/0/apps/3/289/3289320_gt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428735"/>
            <a:ext cx="3443312" cy="43041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dresscode4you.nethouse.ru/static/img/0000/0000/3268/3268856.1ttcbn2px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142984"/>
            <a:ext cx="6146752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9058" y="1000108"/>
            <a:ext cx="1434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ВОРОТНИКИ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3314" name="Picture 2" descr="http://novie-platya.ru/uploads/posts/2012-01/platye-vorotnik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571612"/>
            <a:ext cx="6786560" cy="41443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club.osinka.ru/files/nm-0mh1_mp_1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142984"/>
            <a:ext cx="3199004" cy="4000528"/>
          </a:xfrm>
          <a:prstGeom prst="rect">
            <a:avLst/>
          </a:prstGeom>
          <a:noFill/>
        </p:spPr>
      </p:pic>
      <p:pic>
        <p:nvPicPr>
          <p:cNvPr id="44036" name="Picture 4" descr="http://voys.com.ua/images/phocagallery/thumbs/phoca_thumb_l_kostjum%20zhenskij%2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142984"/>
            <a:ext cx="3053975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4744" y="1071546"/>
            <a:ext cx="1434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ВОРОТНИКИ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122" name="Picture 2" descr="http://otvetin.ru/uploads/posts/1297678570_zhil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500174"/>
            <a:ext cx="3277004" cy="4357718"/>
          </a:xfrm>
          <a:prstGeom prst="rect">
            <a:avLst/>
          </a:prstGeom>
          <a:noFill/>
        </p:spPr>
      </p:pic>
      <p:pic>
        <p:nvPicPr>
          <p:cNvPr id="5124" name="Picture 4" descr="http://www.koza-de-reza.ru/images/stories/statii-ob-odezhde/delovaya-odezhda/ofisnie-bluzi/oficialnaya-odezhda-bluzi-zhenskie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271" y="1500174"/>
            <a:ext cx="2850376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&amp;Vcy;&amp;icy;&amp;dcy;&amp;ycy; &amp;vcy;&amp;ocy;&amp;rcy;&amp;ocy;&amp;tcy;&amp;ncy;&amp;icy;&amp;kcy;&amp;ocy;&amp;v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857232"/>
            <a:ext cx="4052259" cy="500066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214942" y="1643050"/>
            <a:ext cx="4572000" cy="37548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Виды воротников в картинках: </a:t>
            </a:r>
          </a:p>
          <a:p>
            <a:endParaRPr lang="ru-RU" sz="1400" dirty="0" smtClean="0"/>
          </a:p>
          <a:p>
            <a:pPr marL="342900" indent="-342900">
              <a:buAutoNum type="arabicPeriod"/>
            </a:pPr>
            <a:r>
              <a:rPr lang="ru-RU" sz="1400" dirty="0" smtClean="0"/>
              <a:t>Стоячий китайский воротник. 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Стойка кружевной воротник. 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Воротник «Берта». 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Воротник-гольф. 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Воротник-хомут. 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Воротник-поло. 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Стойка воротник Мао.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Мягкий воротник «Собачьи уши».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Воротник-шаль. 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Питер Пен. 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Воротник с отворотами.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Воротник с отворотами и лацканами. 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Воротник-бант. 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Жабо. 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Морской воротник.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1571604" y="4500570"/>
            <a:ext cx="5944833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</a:t>
            </a:r>
            <a:r>
              <a:rPr kumimoji="0" lang="ru-RU" sz="16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ru-RU" sz="16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Фасоны воротников — фото: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i="1" dirty="0" smtClean="0">
                <a:latin typeface="Arial" charset="0"/>
              </a:rPr>
              <a:t>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Китайский, рубашечный,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воротник-апаш , поло, воротник-жабо,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Воротник Берта,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волановый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воротник,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воротник-кокилье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7586" name="Picture 2" descr="Фасоны воротник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142984"/>
            <a:ext cx="6429420" cy="36934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1.bp.blogspot.com/-SvE8TwRoYYU/TonqVDxxu-I/AAAAAAAACaE/kHUtvA0ODDU/s1600/katerinakosterina_collarproject_whit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928670"/>
            <a:ext cx="3319914" cy="221457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214942" y="1785926"/>
            <a:ext cx="2513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СЪЕМНЫЕ ВОРОТНИКИ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7108" name="Picture 4" descr="http://img0.liveinternet.ru/images/attach/c/8/100/104/100104870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3286124"/>
            <a:ext cx="2381853" cy="2571768"/>
          </a:xfrm>
          <a:prstGeom prst="rect">
            <a:avLst/>
          </a:prstGeom>
          <a:noFill/>
        </p:spPr>
      </p:pic>
      <p:pic>
        <p:nvPicPr>
          <p:cNvPr id="47110" name="Picture 6" descr="http://vorotni4ok.ru/wp-content/uploads/2012/09/%D1%81%D1%8A%D0%B5%D0%BC%D0%BD%D1%8B%D0%B5-%D0%B2%D0%BE%D1%80%D0%BE%D1%82%D0%BD%D0%B8%D0%BA%D0%B8_-semnye-vorotniki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3000372"/>
            <a:ext cx="2571768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00" y="857232"/>
            <a:ext cx="7072362" cy="5816977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indent="179388"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К декоративным элементам в одежде относят</a:t>
            </a:r>
          </a:p>
          <a:p>
            <a:pPr indent="179388"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конструктивные элементы:</a:t>
            </a:r>
          </a:p>
          <a:p>
            <a:pPr indent="179388" algn="ctr"/>
            <a:endParaRPr lang="ru-RU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indent="179388" algn="ctr">
              <a:buFontTx/>
              <a:buChar char="-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рельефы,</a:t>
            </a:r>
          </a:p>
          <a:p>
            <a:pPr indent="179388" algn="ctr">
              <a:buFontTx/>
              <a:buChar char="-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кокетки,</a:t>
            </a:r>
          </a:p>
          <a:p>
            <a:pPr indent="179388" algn="ctr">
              <a:buFontTx/>
              <a:buChar char="-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вставки,</a:t>
            </a:r>
          </a:p>
          <a:p>
            <a:pPr indent="179388" algn="ctr">
              <a:buFontTx/>
              <a:buChar char="-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воротники,</a:t>
            </a:r>
          </a:p>
          <a:p>
            <a:pPr indent="179388" algn="ctr">
              <a:buFontTx/>
              <a:buChar char="-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карманы,</a:t>
            </a:r>
          </a:p>
          <a:p>
            <a:pPr indent="179388" algn="ctr">
              <a:buFontTx/>
              <a:buChar char="-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застежки,</a:t>
            </a:r>
          </a:p>
          <a:p>
            <a:pPr indent="179388" algn="ctr">
              <a:buFontTx/>
              <a:buChar char="-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манжеты,</a:t>
            </a:r>
          </a:p>
          <a:p>
            <a:pPr indent="179388" algn="ctr">
              <a:buFontTx/>
              <a:buChar char="-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воланы, </a:t>
            </a:r>
          </a:p>
          <a:p>
            <a:pPr indent="179388" algn="ctr">
              <a:buFontTx/>
              <a:buChar char="-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оборки,</a:t>
            </a:r>
          </a:p>
          <a:p>
            <a:pPr indent="179388" algn="ctr">
              <a:buFontTx/>
              <a:buChar char="-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рюши </a:t>
            </a:r>
          </a:p>
          <a:p>
            <a:pPr indent="179388" algn="ctr">
              <a:buFontTx/>
              <a:buChar char="-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отделочные детали и т.д.</a:t>
            </a:r>
          </a:p>
          <a:p>
            <a:pPr indent="179388" algn="ctr">
              <a:buFontTx/>
              <a:buChar char="-"/>
            </a:pP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indent="179388" algn="ctr">
              <a:buFontTx/>
              <a:buChar char="-"/>
            </a:pP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4744" y="1000108"/>
            <a:ext cx="2156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ВОЛАНЫ и ОБОРКИ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2290" name="Picture 2" descr="http://bla-bla-moda.ru/wp-content/uploads/2010/05/volan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500174"/>
            <a:ext cx="4743450" cy="3962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bla-bla-moda.ru/wp-content/uploads/2010/05/rush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928670"/>
            <a:ext cx="5886458" cy="49172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womenstalk.ru/wp-content/uploads/2012/09/v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71612"/>
            <a:ext cx="6357982" cy="36423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857620" y="1214422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РЮШИ</a:t>
            </a:r>
            <a:endParaRPr lang="ru-RU" dirty="0"/>
          </a:p>
        </p:txBody>
      </p:sp>
      <p:pic>
        <p:nvPicPr>
          <p:cNvPr id="59402" name="Picture 10" descr="http://womenstalk.ru/wp-content/uploads/2012/09/rushi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785926"/>
            <a:ext cx="5391150" cy="3752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4744" y="1071546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КАРМАНЫ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266" name="Picture 2" descr="http://katushenka.ru/wp-content/uploads/2011/03/razmetka_karmana_na_plat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785926"/>
            <a:ext cx="3173961" cy="3714776"/>
          </a:xfrm>
          <a:prstGeom prst="rect">
            <a:avLst/>
          </a:prstGeom>
          <a:noFill/>
        </p:spPr>
      </p:pic>
      <p:pic>
        <p:nvPicPr>
          <p:cNvPr id="11268" name="Picture 4" descr="http://go1.imgsmail.ru/imgpreview?key=4a68d82bf2d56392&amp;mb=imgdb_preview_15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000240"/>
            <a:ext cx="3656235" cy="3209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://azbyka.kz/images/1801/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285860"/>
            <a:ext cx="2857500" cy="4276726"/>
          </a:xfrm>
          <a:prstGeom prst="rect">
            <a:avLst/>
          </a:prstGeom>
          <a:noFill/>
        </p:spPr>
      </p:pic>
      <p:pic>
        <p:nvPicPr>
          <p:cNvPr id="3" name="Picture 4" descr="http://www.elitdress.ru/catalog/images/4808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142984"/>
            <a:ext cx="3117858" cy="47581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://www.hoops.ru/media/images/catalog/product_photo/518_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857364"/>
            <a:ext cx="2667000" cy="352425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43174" y="1071546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КЛАПАНЫ 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8614" name="Picture 6" descr="http://s60.radikal.ru/i167/1109/e9/8cf6a40e2f0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071546"/>
            <a:ext cx="2221498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g1.liveinternet.ru/images/attach/c/5/85/26/85026759_large_3d5f4abb9b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500174"/>
            <a:ext cx="4933950" cy="381952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000496" y="928670"/>
            <a:ext cx="752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ПАТЫ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ity-moda.ru/published/publicdata/U294063CITYNEW/attachments/SC/products_pictures/DSP-79-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71612"/>
            <a:ext cx="2792205" cy="4286280"/>
          </a:xfrm>
          <a:prstGeom prst="rect">
            <a:avLst/>
          </a:prstGeom>
          <a:noFill/>
        </p:spPr>
      </p:pic>
      <p:pic>
        <p:nvPicPr>
          <p:cNvPr id="1028" name="Picture 4" descr="http://virele.ru/d/277254/d/4363tk595-r-42-52-c-12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571612"/>
            <a:ext cx="2857520" cy="428628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143372" y="1000108"/>
            <a:ext cx="834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БАСКА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odezdaoptom.at.ua/_ph/20/1699405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214422"/>
            <a:ext cx="3496259" cy="4572032"/>
          </a:xfrm>
          <a:prstGeom prst="rect">
            <a:avLst/>
          </a:prstGeom>
          <a:noFill/>
        </p:spPr>
      </p:pic>
      <p:pic>
        <p:nvPicPr>
          <p:cNvPr id="48132" name="Picture 4" descr="http://odezdaoptom.at.ua/_bd/323/707767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285860"/>
            <a:ext cx="2996110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8662" y="889844"/>
            <a:ext cx="72866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388" algn="ct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К декоративным элементам в одежде относят</a:t>
            </a:r>
          </a:p>
          <a:p>
            <a:pPr indent="179388" algn="ct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различного вида отделки:</a:t>
            </a:r>
          </a:p>
          <a:p>
            <a:pPr indent="179388" algn="ctr"/>
            <a:endParaRPr lang="ru-RU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indent="179388" algn="ctr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другой тканью (другого цвета или фактуры);</a:t>
            </a:r>
          </a:p>
          <a:p>
            <a:pPr indent="179388" algn="ctr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вышивкой (нитками, бисером, стеклярусом,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пайетками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);</a:t>
            </a:r>
          </a:p>
          <a:p>
            <a:pPr indent="179388" algn="ctr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фурнитурой (пуговицы, кнопки, декоративные застежки, петли, пряжки и пр.);</a:t>
            </a:r>
          </a:p>
          <a:p>
            <a:pPr indent="179388" algn="ctr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отделка застежек, карманов, кокеток молниями;</a:t>
            </a:r>
          </a:p>
          <a:p>
            <a:pPr indent="179388" algn="ctr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декоративными строчками, стежкой;</a:t>
            </a:r>
          </a:p>
          <a:p>
            <a:pPr indent="179388" algn="ctr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другими материалами (трикотажем, мехом натуральным и искусственным, кожей, бархатом);</a:t>
            </a:r>
          </a:p>
          <a:p>
            <a:pPr indent="179388" algn="ctr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кистями, бахромой, тесьмой, кружевами, кантами, лентами;</a:t>
            </a:r>
          </a:p>
          <a:p>
            <a:pPr indent="179388" algn="ctr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аппликацией;</a:t>
            </a:r>
          </a:p>
          <a:p>
            <a:pPr indent="179388" algn="ctr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искусственными цветами.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9058" y="1000108"/>
            <a:ext cx="1384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ВСТАВКИ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194" name="Picture 2" descr=" &amp;Pcy;&amp;lcy;&amp;acy;&amp;tcy;&amp;softcy;&amp;iecy; &amp;bcy;&amp;ocy;&amp;lcy;&amp;softcy;&amp;shcy;&amp;ocy;&amp;gcy;&amp;ocy; &amp;rcy;&amp;acy;&amp;zcy;&amp;mcy;&amp;iecy;&amp;rcy;&amp;acy; 14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71612"/>
            <a:ext cx="2762269" cy="4143404"/>
          </a:xfrm>
          <a:prstGeom prst="rect">
            <a:avLst/>
          </a:prstGeom>
          <a:noFill/>
        </p:spPr>
      </p:pic>
      <p:pic>
        <p:nvPicPr>
          <p:cNvPr id="8196" name="Picture 4" descr=" &amp;Pcy;&amp;lcy;&amp;acy;&amp;tcy;&amp;softcy;&amp;iecy; &amp;bcy;&amp;ocy;&amp;lcy;&amp;softcy;&amp;shcy;&amp;ocy;&amp;gcy;&amp;ocy; &amp;rcy;&amp;acy;&amp;zcy;&amp;mcy;&amp;iecy;&amp;rcy;&amp;acy; 14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571612"/>
            <a:ext cx="2762269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&amp;Gcy;&amp;ocy;&amp;lcy;&amp;softcy;&amp;fcy; &amp;bcy;&amp;ocy;&amp;lcy;&amp;softcy;&amp;shcy;&amp;ocy;&amp;gcy;&amp;ocy; &amp;rcy;&amp;acy;&amp;zcy;&amp;mcy;&amp;iecy;&amp;rcy;&amp;acy; 14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000108"/>
            <a:ext cx="3000396" cy="4500594"/>
          </a:xfrm>
          <a:prstGeom prst="rect">
            <a:avLst/>
          </a:prstGeom>
          <a:noFill/>
        </p:spPr>
      </p:pic>
      <p:pic>
        <p:nvPicPr>
          <p:cNvPr id="30724" name="Picture 4" descr="http://shoubiz.com.ua/uploads/posts/2013-11/thumbs/1383842371_platya-na-novyj-god-2013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000108"/>
            <a:ext cx="2909392" cy="45321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www.chia.kiev.ua/photos/1154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643050"/>
            <a:ext cx="6267422" cy="421484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714744" y="1071546"/>
            <a:ext cx="1273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МАНЖЕТЫ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fotogai.ru/uploads/images/00/60/57/2011/06/09/95db639ef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142984"/>
            <a:ext cx="5857875" cy="4124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elitdress.ru/catalog/images/mark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93" y="1000108"/>
            <a:ext cx="3145004" cy="4714908"/>
          </a:xfrm>
          <a:prstGeom prst="rect">
            <a:avLst/>
          </a:prstGeom>
          <a:noFill/>
        </p:spPr>
      </p:pic>
      <p:pic>
        <p:nvPicPr>
          <p:cNvPr id="64516" name="Picture 4" descr="http://i040.radikal.ru/1109/cd/a720a02fa44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7020" y="1000108"/>
            <a:ext cx="3002072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www.dcode.ru/data/images/bluzki_s_korotkim_rukav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214422"/>
            <a:ext cx="3051831" cy="4572032"/>
          </a:xfrm>
          <a:prstGeom prst="rect">
            <a:avLst/>
          </a:prstGeom>
          <a:noFill/>
        </p:spPr>
      </p:pic>
      <p:pic>
        <p:nvPicPr>
          <p:cNvPr id="54276" name="Picture 4" descr="http://s001.radikal.ru/i196/1006/4b/a0d558c09fe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428736"/>
            <a:ext cx="3114027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forwomen.su/wp-content/uploads/2012/08/%D0%B6%D0%B5%D0%BD%D1%81%D0%BA%D0%B8%D0%B5-%D0%B4%D0%B5%D0%BB%D0%BE%D0%B2%D1%8B%D0%B5-%D0%BA%D0%BE%D1%81%D1%82%D1%8E%D0%BC%D1%8B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928802"/>
            <a:ext cx="2813914" cy="385765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714744" y="1071546"/>
            <a:ext cx="739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ПОЯС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5300" name="Picture 4" descr="http://blog.sewingschool.ru/assets/24_classi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071546"/>
            <a:ext cx="245745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http://s017.radikal.ru/i411/1202/d5/39a2369da2b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14422"/>
            <a:ext cx="3639961" cy="4429156"/>
          </a:xfrm>
          <a:prstGeom prst="rect">
            <a:avLst/>
          </a:prstGeom>
          <a:noFill/>
        </p:spPr>
      </p:pic>
      <p:pic>
        <p:nvPicPr>
          <p:cNvPr id="75782" name="Picture 6" descr="http://allodejda.ru/uploads/posts/2014-05/1399581979_plate-futlyar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214422"/>
            <a:ext cx="2885279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img1.liveinternet.ru/images/attach/c/1/63/705/63705799_1283815415_0000000000000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714488"/>
            <a:ext cx="2919135" cy="400052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57620" y="1000108"/>
            <a:ext cx="8482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БУФЫ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9156" name="Picture 4" descr="http://img0.liveinternet.ru/images/attach/c/1/63/705/63705781_1283815483_000000000000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785926"/>
            <a:ext cx="2609113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img0.liveinternet.ru/images/attach/c/7/98/412/98412368_large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071546"/>
            <a:ext cx="6477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4744" y="1000108"/>
            <a:ext cx="1148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РЕЛЬЕФЫ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4338" name="Picture 2" descr="http://devchonki.com.ua/uploads/taginator/Nov-2012/kostyum-zhenskij-delovoj-fo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500174"/>
            <a:ext cx="2160999" cy="4149119"/>
          </a:xfrm>
          <a:prstGeom prst="rect">
            <a:avLst/>
          </a:prstGeom>
          <a:noFill/>
        </p:spPr>
      </p:pic>
      <p:pic>
        <p:nvPicPr>
          <p:cNvPr id="4" name="Picture 2" descr="http://timelady.ru/uploads/posts/2011-10/1319438611_kostyum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500174"/>
            <a:ext cx="2740866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img1.liveinternet.ru/images/attach/c/1/56/678/56678286_1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00174"/>
            <a:ext cx="2892677" cy="435771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57620" y="1000108"/>
            <a:ext cx="13756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ВЫШИВКА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2" descr="http://data13.gallery.ru/albums/gallery/302919-93d2e-52559007-m750x740-u47d8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571612"/>
            <a:ext cx="3366934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4" descr="http://koollemon.com/style_men/item3/Fman51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1428736"/>
            <a:ext cx="4133850" cy="4133850"/>
          </a:xfrm>
          <a:prstGeom prst="rect">
            <a:avLst/>
          </a:prstGeom>
          <a:noFill/>
        </p:spPr>
      </p:pic>
      <p:pic>
        <p:nvPicPr>
          <p:cNvPr id="4" name="Picture 6" descr="http://mamaclub.ua/riaupload/6932207784358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285860"/>
            <a:ext cx="3250429" cy="43339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www.fix-news.ru/wp-content/uploads/2012/07/vyishivka-na-odezhde-600x3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2501" y="1500174"/>
            <a:ext cx="6967085" cy="3971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http://vever.ru/sites/default/files/images/cvet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142984"/>
            <a:ext cx="5810250" cy="4333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4612" y="1214422"/>
            <a:ext cx="42217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ВЫШИВКА БИСЕРОМ и ПАЙЕТКАМИ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5234" name="Picture 2" descr="http://romantic-online.com/uploads/users_images/1/322/49212350b3cd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000240"/>
            <a:ext cx="3378525" cy="2786082"/>
          </a:xfrm>
          <a:prstGeom prst="rect">
            <a:avLst/>
          </a:prstGeom>
          <a:noFill/>
        </p:spPr>
      </p:pic>
      <p:pic>
        <p:nvPicPr>
          <p:cNvPr id="95236" name="Picture 4" descr="http://img.inforico.com.ua/a/biser-businy-furnitura-dlya-bizhuterii--5afc-1302425563995643-6-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071678"/>
            <a:ext cx="2786082" cy="27225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http://vse-v-tvoih-rukah.ru/wp-content/uploads/2012/01/Dekorirovanie-strazami-500x3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785926"/>
            <a:ext cx="4034376" cy="2928958"/>
          </a:xfrm>
          <a:prstGeom prst="rect">
            <a:avLst/>
          </a:prstGeom>
          <a:noFill/>
        </p:spPr>
      </p:pic>
      <p:pic>
        <p:nvPicPr>
          <p:cNvPr id="86020" name="Picture 4" descr="http://www.to-dress.ru/uploads/product/19007img_35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1142984"/>
            <a:ext cx="2542625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7686" y="1428736"/>
            <a:ext cx="10894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ТЕСЬМА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4210" name="Picture 2" descr="http://tesma1.narod.ru/img/tesma_color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071546"/>
            <a:ext cx="2381267" cy="1785950"/>
          </a:xfrm>
          <a:prstGeom prst="rect">
            <a:avLst/>
          </a:prstGeom>
          <a:noFill/>
        </p:spPr>
      </p:pic>
      <p:pic>
        <p:nvPicPr>
          <p:cNvPr id="94212" name="Picture 4" descr="http://www.tesma1.narod.ru/img/tesma_color16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000108"/>
            <a:ext cx="1905000" cy="1933576"/>
          </a:xfrm>
          <a:prstGeom prst="rect">
            <a:avLst/>
          </a:prstGeom>
          <a:noFill/>
        </p:spPr>
      </p:pic>
      <p:pic>
        <p:nvPicPr>
          <p:cNvPr id="94214" name="Picture 6" descr="http://tesma1.narod.ru/img/tesma_color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4071942"/>
            <a:ext cx="2514617" cy="1571636"/>
          </a:xfrm>
          <a:prstGeom prst="rect">
            <a:avLst/>
          </a:prstGeom>
          <a:noFill/>
        </p:spPr>
      </p:pic>
      <p:pic>
        <p:nvPicPr>
          <p:cNvPr id="94216" name="Picture 8" descr="http://www.decorstor.ru/wp-content/uploads/glossary/tesm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4000504"/>
            <a:ext cx="2571768" cy="1714512"/>
          </a:xfrm>
          <a:prstGeom prst="rect">
            <a:avLst/>
          </a:prstGeom>
          <a:noFill/>
        </p:spPr>
      </p:pic>
      <p:pic>
        <p:nvPicPr>
          <p:cNvPr id="94218" name="Picture 10" descr="http://tesma1.narod.ru/img/tesma_color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68" y="2428868"/>
            <a:ext cx="2190765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http://ya-modnaya.ru/statii/stilzv/21/d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71612"/>
            <a:ext cx="2335022" cy="4214842"/>
          </a:xfrm>
          <a:prstGeom prst="rect">
            <a:avLst/>
          </a:prstGeom>
          <a:noFill/>
        </p:spPr>
      </p:pic>
      <p:pic>
        <p:nvPicPr>
          <p:cNvPr id="76804" name="Picture 4" descr="http://knitly.com/wp-content/uploads/2011/04/tayra-2011-04-09_121806_thum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857364"/>
            <a:ext cx="3548008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http://img1.liveinternet.ru/images/foto/c/0/apps/4/346/4346829_rrssrr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000108"/>
            <a:ext cx="6072229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010.radikal.ru/i312/1112/aa/c20285f942c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0896" y="1578298"/>
            <a:ext cx="4942208" cy="3701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welltex.ru/photos/10/34/zhaket-s-manzhetami-5513_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428736"/>
            <a:ext cx="3048000" cy="3810000"/>
          </a:xfrm>
          <a:prstGeom prst="rect">
            <a:avLst/>
          </a:prstGeom>
          <a:noFill/>
        </p:spPr>
      </p:pic>
      <p:pic>
        <p:nvPicPr>
          <p:cNvPr id="56326" name="Picture 6" descr="http://needlib.com/lessew/1306148849_59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714488"/>
            <a:ext cx="3838567" cy="29358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14810" y="1071546"/>
            <a:ext cx="13101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БАХРОМА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2950" name="Picture 6" descr="http://www.mebel-etalon.ru/wp-content/uploads/2013/04/Bokhrama-A06-9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4214818"/>
            <a:ext cx="4143404" cy="1539966"/>
          </a:xfrm>
          <a:prstGeom prst="rect">
            <a:avLst/>
          </a:prstGeom>
          <a:noFill/>
        </p:spPr>
      </p:pic>
      <p:pic>
        <p:nvPicPr>
          <p:cNvPr id="82952" name="Picture 8" descr="http://news.flarus.ru/pix.php?pid=4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1428736"/>
            <a:ext cx="28575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ylitta.ru/uploads/posts/2013-04/1364798884_fashion-trends-2013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271197"/>
            <a:ext cx="2786082" cy="4443819"/>
          </a:xfrm>
          <a:prstGeom prst="rect">
            <a:avLst/>
          </a:prstGeom>
          <a:noFill/>
        </p:spPr>
      </p:pic>
      <p:pic>
        <p:nvPicPr>
          <p:cNvPr id="3" name="Picture 4" descr="http://www.ellece.ru/images/stories/moda/coat/vesna2012/vjesjennje-ljetnij-sjezon-na-2012-god-golovnyje-ubory-i-vjerkhnjaja-odjezhda-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285860"/>
            <a:ext cx="2905146" cy="43577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http://ya-modnaya.ru/statii/stilzv/21/d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500174"/>
            <a:ext cx="2198862" cy="407196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57620" y="1000108"/>
            <a:ext cx="9188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БЕЙКА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7828" name="Picture 4" descr="http://www.estadance.ru/articles/images/articles/P1270056_kosaja_bei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1500174"/>
            <a:ext cx="4018236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http://blog.modavideo.com/wp-content/uploads/2011/12/kantik1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00174"/>
            <a:ext cx="6794375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7620" y="1000108"/>
            <a:ext cx="12605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КРУЖЕВО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0114" name="Picture 2" descr="http://img0.liveinternet.ru/images/attach/c/8/100/343/100343448_65422463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643050"/>
            <a:ext cx="3333750" cy="3581400"/>
          </a:xfrm>
          <a:prstGeom prst="rect">
            <a:avLst/>
          </a:prstGeom>
          <a:noFill/>
        </p:spPr>
      </p:pic>
      <p:pic>
        <p:nvPicPr>
          <p:cNvPr id="90116" name="Picture 4" descr="http://www.help-rus-student.ru/pictures/39/652_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785926"/>
            <a:ext cx="3310794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http://static.baza.farpost.ru/v/1322449766248_bullet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643050"/>
            <a:ext cx="3193948" cy="4071966"/>
          </a:xfrm>
          <a:prstGeom prst="rect">
            <a:avLst/>
          </a:prstGeom>
          <a:noFill/>
        </p:spPr>
      </p:pic>
      <p:pic>
        <p:nvPicPr>
          <p:cNvPr id="78852" name="Picture 4" descr="http://www.novosel.ru/i/5025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428736"/>
            <a:ext cx="3028954" cy="4286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http://www.informi.ru/upload/246_1296263361a9711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357298"/>
            <a:ext cx="2657475" cy="3971925"/>
          </a:xfrm>
          <a:prstGeom prst="rect">
            <a:avLst/>
          </a:prstGeom>
          <a:noFill/>
        </p:spPr>
      </p:pic>
      <p:pic>
        <p:nvPicPr>
          <p:cNvPr id="79876" name="Picture 4" descr="http://imgs.inkfrog.com/pix/zacoo1/DR104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285860"/>
            <a:ext cx="3258405" cy="41544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http://cs1.livemaster.ru/foto/large/5ab9903495-materialy-dlya-tvorchestva-lyuversy-6-mm-100-n38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1714488"/>
            <a:ext cx="3362300" cy="33623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57620" y="1000108"/>
            <a:ext cx="13276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ЛЮВЕРСЫ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g-fotki.yandex.ru/get/5823/132341736.4/0_7a020_11209e2d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500174"/>
            <a:ext cx="2181225" cy="3810000"/>
          </a:xfrm>
          <a:prstGeom prst="rect">
            <a:avLst/>
          </a:prstGeom>
          <a:noFill/>
        </p:spPr>
      </p:pic>
      <p:pic>
        <p:nvPicPr>
          <p:cNvPr id="3" name="Picture 6" descr="http://img-fotki.yandex.ru/get/4526/132341736.3/0_7a019_671e7401_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500174"/>
            <a:ext cx="2715256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57620" y="1000108"/>
            <a:ext cx="7729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КАНТ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7044" name="Picture 4" descr="http://fabrics.ru/images/gamma/5/8/g21694943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500174"/>
            <a:ext cx="5643602" cy="36965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://www.shefinds.com/files/Free-People-Ruffle-Trim-Sweater-Jacket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8801" y="1285861"/>
            <a:ext cx="2888580" cy="4429156"/>
          </a:xfrm>
          <a:prstGeom prst="rect">
            <a:avLst/>
          </a:prstGeom>
          <a:noFill/>
        </p:spPr>
      </p:pic>
      <p:pic>
        <p:nvPicPr>
          <p:cNvPr id="73732" name="Picture 4" descr="http://www.elitdress.ru/catalog/images/DSP-38-4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357298"/>
            <a:ext cx="2838742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atin.fashionindustry.com.ua/media/13/images/products/5219myeupauq13871984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2822" y="1643051"/>
            <a:ext cx="2712630" cy="4071966"/>
          </a:xfrm>
          <a:prstGeom prst="rect">
            <a:avLst/>
          </a:prstGeom>
          <a:noFill/>
        </p:spPr>
      </p:pic>
      <p:pic>
        <p:nvPicPr>
          <p:cNvPr id="3" name="preview-image" descr="http://elit-dress.ru/catalog/images/90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643050"/>
            <a:ext cx="2690811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926" y="1071546"/>
            <a:ext cx="28673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ДЕКОРАТИВНЫЕ  ЦВЕТЫ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9332" name="Picture 4" descr="http://valekuc.narod.ru/images/45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785926"/>
            <a:ext cx="4381531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45 (575x700, 548Kb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714488"/>
            <a:ext cx="2816698" cy="3429024"/>
          </a:xfrm>
          <a:prstGeom prst="rect">
            <a:avLst/>
          </a:prstGeom>
          <a:noFill/>
        </p:spPr>
      </p:pic>
      <p:pic>
        <p:nvPicPr>
          <p:cNvPr id="98310" name="Picture 6" descr="0-1 (554x700, 187Kb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000108"/>
            <a:ext cx="3749012" cy="47302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868" y="1071546"/>
            <a:ext cx="1774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АППЛИКАЦИЯ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7282" name="Picture 2" descr="http://www.znaikak.ru/design/pic/visred/641%281%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643050"/>
            <a:ext cx="5851835" cy="392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http://korzinochka.3dn.ru/_nw/4/922636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285860"/>
            <a:ext cx="3072303" cy="4357718"/>
          </a:xfrm>
          <a:prstGeom prst="rect">
            <a:avLst/>
          </a:prstGeom>
          <a:noFill/>
        </p:spPr>
      </p:pic>
      <p:pic>
        <p:nvPicPr>
          <p:cNvPr id="96260" name="Picture 4" descr="http://mtdata.ru/u9/photo245A/20603404050-0/orig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142984"/>
            <a:ext cx="3482603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488154" y="908720"/>
            <a:ext cx="3908762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Используемые источники:</a:t>
            </a:r>
          </a:p>
          <a:p>
            <a:pPr algn="ctr"/>
            <a:r>
              <a:rPr lang="ru-RU" u="sng" dirty="0" smtClean="0">
                <a:hlinkClick r:id="rId2"/>
              </a:rPr>
              <a:t>http</a:t>
            </a:r>
            <a:r>
              <a:rPr lang="ru-RU" u="sng" dirty="0">
                <a:hlinkClick r:id="rId2"/>
              </a:rPr>
              <a:t>://</a:t>
            </a:r>
            <a:r>
              <a:rPr lang="ru-RU" u="sng" dirty="0" smtClean="0">
                <a:hlinkClick r:id="rId2"/>
              </a:rPr>
              <a:t>antalpiti.ru/oformlenie/bordyury</a:t>
            </a:r>
            <a:endParaRPr lang="ru-RU" u="sng" dirty="0" smtClean="0"/>
          </a:p>
          <a:p>
            <a:pPr algn="ctr"/>
            <a:endParaRPr lang="ru-RU" u="sng" dirty="0" smtClean="0"/>
          </a:p>
          <a:p>
            <a:pPr algn="ctr"/>
            <a:endParaRPr lang="ru-RU" u="sng" dirty="0" smtClean="0"/>
          </a:p>
          <a:p>
            <a:pPr algn="ctr"/>
            <a:r>
              <a:rPr lang="ru-RU" dirty="0" smtClean="0"/>
              <a:t> </a:t>
            </a:r>
          </a:p>
          <a:p>
            <a:pPr algn="ctr"/>
            <a:endParaRPr lang="ru-RU" dirty="0"/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00166" y="1571612"/>
            <a:ext cx="23567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Monotype Corsiva" pitchFamily="66" charset="0"/>
                <a:hlinkClick r:id="rId3"/>
              </a:rPr>
              <a:t>http://linda6035.ucoz.ru/</a:t>
            </a:r>
            <a:r>
              <a:rPr lang="ru-RU" b="1" dirty="0" smtClean="0">
                <a:latin typeface="Monotype Corsiva" pitchFamily="66" charset="0"/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1opt.net/_bd/100/800918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214422"/>
            <a:ext cx="5753100" cy="4314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shoubiz.com.ua/uploads/posts/2013-11/thumbs/1383842395_platya-na-novyj-god-2013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142984"/>
            <a:ext cx="3546135" cy="4806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shoubiz.com.ua/uploads/posts/2013-11/thumbs/1383842400_platya-na-novyj-god-2013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785794"/>
            <a:ext cx="3800625" cy="5143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shoubiz.com.ua/uploads/posts/2013-11/thumbs/1383842436_platya-na-novyj-god-2013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857232"/>
            <a:ext cx="3561060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eview-image" descr="http://blogerov.net/uploads/posts/2011-01/1296416068_kostyum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1571612"/>
            <a:ext cx="24860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shoubiz.com.ua/uploads/posts/2013-11/thumbs/1383842390_platya-na-novyj-god-2013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857232"/>
            <a:ext cx="3490705" cy="4941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shoubiz.com.ua/uploads/posts/2013-11/thumbs/1383842428_platya-na-novyj-god-2013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000108"/>
            <a:ext cx="3889684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shoubiz.com.ua/uploads/posts/2013-11/thumbs/1383842369_platya-na-novyj-god-2013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928670"/>
            <a:ext cx="3701146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shoubiz.com.ua/uploads/posts/2013-11/thumbs/1383842443_platya-na-novyj-god-2013-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857232"/>
            <a:ext cx="3750495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shoubiz.com.ua/uploads/posts/2013-11/thumbs/1383842411_platya-na-novyj-god-2013-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61913" y="857232"/>
            <a:ext cx="3232924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shoubiz.com.ua/uploads/posts/2013-11/thumbs/1383842371_platya-na-novyj-god-2013-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857232"/>
            <a:ext cx="3080763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shoubiz.com.ua/uploads/posts/2013-11/thumbs/1383842440_platya-na-novyj-god-2013-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071546"/>
            <a:ext cx="3525811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shoubiz.com.ua/uploads/posts/2013-11/thumbs/1383842372_platya-na-novyj-god-2013-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071546"/>
            <a:ext cx="3808367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shoubiz.com.ua/uploads/posts/2013-11/thumbs/1383842410_platya-na-novyj-god-2013-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142984"/>
            <a:ext cx="3808366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boechka.com/assets/images/products/49/f43f3df7f33fc3170c1159d72dab40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928670"/>
            <a:ext cx="4072300" cy="4929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econdstreet.ru/wp-content/uploads/2011/06/kak-ukrasit-bluzk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71612"/>
            <a:ext cx="2509613" cy="384807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786182" y="1071546"/>
            <a:ext cx="1099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КОКЕТКИ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5778" name="Picture 2" descr="&amp;Pcy;&amp;lcy;&amp;acy;&amp;tcy;&amp;softcy;&amp;ie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571612"/>
            <a:ext cx="2702373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ya-modnaya.ru/statii/stilzv/21/d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1000108"/>
            <a:ext cx="238125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http://img1.liveinternet.ru/images/attach/c/2/72/590/72590006_1301081661_buw080x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928670"/>
            <a:ext cx="3422220" cy="4786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http://modnaya.org/uploads/posts/2012-09/1347522128_plate-polo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00174"/>
            <a:ext cx="2035971" cy="407194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786182" y="1071546"/>
            <a:ext cx="1235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ЗАСТЕЖКА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1684" name="Picture 4" descr="http://www.freetorg.com.ua/_data/lead/4852/2484657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643050"/>
            <a:ext cx="28575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244</Words>
  <Application>Microsoft Office PowerPoint</Application>
  <PresentationFormat>Экран (4:3)</PresentationFormat>
  <Paragraphs>84</Paragraphs>
  <Slides>81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81</vt:i4>
      </vt:variant>
    </vt:vector>
  </HeadingPairs>
  <TitlesOfParts>
    <vt:vector size="8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  <vt:lpstr>Слайд 78</vt:lpstr>
      <vt:lpstr>Слайд 79</vt:lpstr>
      <vt:lpstr>Слайд 80</vt:lpstr>
      <vt:lpstr>Слайд 81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Алина</cp:lastModifiedBy>
  <cp:revision>49</cp:revision>
  <dcterms:created xsi:type="dcterms:W3CDTF">2014-02-28T15:47:52Z</dcterms:created>
  <dcterms:modified xsi:type="dcterms:W3CDTF">2023-12-02T00:32:16Z</dcterms:modified>
</cp:coreProperties>
</file>